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2A9EE-4DE4-4211-89CC-603885B1F2E8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E85FF-9FC2-4201-A11D-806D1139FA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0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612">
              <a:defRPr/>
            </a:pPr>
            <a:fld id="{3D013F72-7365-504F-A80D-8EAFEE504C9D}" type="slidenum">
              <a:rPr lang="nl-NL">
                <a:solidFill>
                  <a:prstClr val="black"/>
                </a:solidFill>
                <a:latin typeface="Calibri" panose="020F0502020204030204"/>
              </a:rPr>
              <a:pPr defTabSz="966612">
                <a:defRPr/>
              </a:pPr>
              <a:t>1</a:t>
            </a:fld>
            <a:endParaRPr lang="nl-NL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1302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610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4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03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28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83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06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938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25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20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64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17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C478-65BC-441A-93EE-FC363850E961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B8948-085D-4071-95F7-A72323C9C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4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lf 67"/>
          <p:cNvSpPr/>
          <p:nvPr/>
        </p:nvSpPr>
        <p:spPr>
          <a:xfrm>
            <a:off x="-14514" y="110961"/>
            <a:ext cx="12255990" cy="757312"/>
          </a:xfrm>
          <a:prstGeom prst="wave">
            <a:avLst/>
          </a:prstGeom>
          <a:solidFill>
            <a:srgbClr val="C3DBFF"/>
          </a:solidFill>
          <a:ln>
            <a:solidFill>
              <a:srgbClr val="C3D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64" name="Afbeelding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54029"/>
            <a:ext cx="12241476" cy="2755696"/>
          </a:xfrm>
          <a:prstGeom prst="rect">
            <a:avLst/>
          </a:prstGeom>
        </p:spPr>
      </p:pic>
      <p:pic>
        <p:nvPicPr>
          <p:cNvPr id="50" name="DB3C8E39-7096-41AB-9DE2-B8E947B28BAB" descr="Untitled_Artwo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778" y="1645420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8FDBAB94-2AAD-4EB3-93BE-8C9BA253F35C" descr="Untitled_Artwor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932" y="1241077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11E45846-ED76-4745-AD63-E8CBCB985325" descr="Untitled_Artwork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95" y="1244057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132488" y="1826326"/>
            <a:ext cx="2812316" cy="1440000"/>
            <a:chOff x="77681" y="1762741"/>
            <a:chExt cx="2812316" cy="1440000"/>
          </a:xfrm>
        </p:grpSpPr>
        <p:pic>
          <p:nvPicPr>
            <p:cNvPr id="49" name="6ADD1D7C-E1C3-442B-9181-03F6AD329FA4" descr="Untitled_Artwork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1" y="1762741"/>
              <a:ext cx="2812316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Boog 53"/>
            <p:cNvSpPr/>
            <p:nvPr/>
          </p:nvSpPr>
          <p:spPr>
            <a:xfrm rot="2553618">
              <a:off x="1535017" y="2385635"/>
              <a:ext cx="220129" cy="237067"/>
            </a:xfrm>
            <a:prstGeom prst="arc">
              <a:avLst>
                <a:gd name="adj1" fmla="val 16199985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Boog 54"/>
            <p:cNvSpPr/>
            <p:nvPr/>
          </p:nvSpPr>
          <p:spPr>
            <a:xfrm rot="2553618" flipH="1" flipV="1">
              <a:off x="1065014" y="2350502"/>
              <a:ext cx="253646" cy="264475"/>
            </a:xfrm>
            <a:prstGeom prst="arc">
              <a:avLst>
                <a:gd name="adj1" fmla="val 16199985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7558A27C-17FA-EE4F-BD1D-41ECC3957212}"/>
              </a:ext>
            </a:extLst>
          </p:cNvPr>
          <p:cNvGrpSpPr/>
          <p:nvPr/>
        </p:nvGrpSpPr>
        <p:grpSpPr>
          <a:xfrm>
            <a:off x="105117" y="-211328"/>
            <a:ext cx="12170226" cy="3910334"/>
            <a:chOff x="105117" y="-211328"/>
            <a:chExt cx="12170226" cy="3910334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8CC92771-8CC9-5647-8329-9B918B396EC2}"/>
                </a:ext>
              </a:extLst>
            </p:cNvPr>
            <p:cNvSpPr/>
            <p:nvPr/>
          </p:nvSpPr>
          <p:spPr>
            <a:xfrm rot="2003537">
              <a:off x="250576" y="3046939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99C21656-8818-5D46-859B-C80D2D55C230}"/>
                </a:ext>
              </a:extLst>
            </p:cNvPr>
            <p:cNvSpPr/>
            <p:nvPr/>
          </p:nvSpPr>
          <p:spPr>
            <a:xfrm rot="20562521">
              <a:off x="263064" y="2900447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E626063A-BDBD-1844-BA06-B46A66C64B73}"/>
                </a:ext>
              </a:extLst>
            </p:cNvPr>
            <p:cNvSpPr/>
            <p:nvPr/>
          </p:nvSpPr>
          <p:spPr>
            <a:xfrm rot="18284277">
              <a:off x="-48673" y="2371009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D216E7CE-D38E-644E-852E-2DC44A98187C}"/>
                </a:ext>
              </a:extLst>
            </p:cNvPr>
            <p:cNvSpPr/>
            <p:nvPr/>
          </p:nvSpPr>
          <p:spPr>
            <a:xfrm rot="18284277">
              <a:off x="338785" y="1820818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F42E559-2DE1-0547-8559-2B672BB812D7}"/>
                </a:ext>
              </a:extLst>
            </p:cNvPr>
            <p:cNvSpPr/>
            <p:nvPr/>
          </p:nvSpPr>
          <p:spPr>
            <a:xfrm rot="18284277">
              <a:off x="98560" y="627449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AC9E6CF4-9EC3-E24F-86B9-24656E6EF319}"/>
                </a:ext>
              </a:extLst>
            </p:cNvPr>
            <p:cNvSpPr/>
            <p:nvPr/>
          </p:nvSpPr>
          <p:spPr>
            <a:xfrm rot="18284277">
              <a:off x="486018" y="38513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B58AB628-6CED-B64C-9893-8612000F1B45}"/>
                </a:ext>
              </a:extLst>
            </p:cNvPr>
            <p:cNvSpPr/>
            <p:nvPr/>
          </p:nvSpPr>
          <p:spPr>
            <a:xfrm rot="15454131">
              <a:off x="268342" y="1478574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7FA29743-210F-C34F-93B6-AF5A2BC7C545}"/>
                </a:ext>
              </a:extLst>
            </p:cNvPr>
            <p:cNvSpPr/>
            <p:nvPr/>
          </p:nvSpPr>
          <p:spPr>
            <a:xfrm rot="15454131">
              <a:off x="152104" y="990376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4B7A896F-9741-754F-918F-FD5AAD39B398}"/>
                </a:ext>
              </a:extLst>
            </p:cNvPr>
            <p:cNvSpPr/>
            <p:nvPr/>
          </p:nvSpPr>
          <p:spPr>
            <a:xfrm rot="15454131">
              <a:off x="20369" y="300702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C60182CE-A2AF-8D4A-8994-AF4E1B454C21}"/>
                </a:ext>
              </a:extLst>
            </p:cNvPr>
            <p:cNvSpPr/>
            <p:nvPr/>
          </p:nvSpPr>
          <p:spPr>
            <a:xfrm rot="13012714">
              <a:off x="1330063" y="167183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9B901F3A-F51C-1840-B8A5-07B29DDAFF21}"/>
                </a:ext>
              </a:extLst>
            </p:cNvPr>
            <p:cNvSpPr/>
            <p:nvPr/>
          </p:nvSpPr>
          <p:spPr>
            <a:xfrm rot="13012714">
              <a:off x="1880252" y="546892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D77871B1-2140-2846-8015-C6B1BF1DFE21}"/>
                </a:ext>
              </a:extLst>
            </p:cNvPr>
            <p:cNvSpPr/>
            <p:nvPr/>
          </p:nvSpPr>
          <p:spPr>
            <a:xfrm rot="15580009">
              <a:off x="3833038" y="469402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639430AF-37DC-5747-97CD-A70CB0A90DD0}"/>
                </a:ext>
              </a:extLst>
            </p:cNvPr>
            <p:cNvSpPr/>
            <p:nvPr/>
          </p:nvSpPr>
          <p:spPr>
            <a:xfrm rot="15580009">
              <a:off x="1578034" y="322168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532219AE-A970-1F41-9E3E-EDB9E959D675}"/>
                </a:ext>
              </a:extLst>
            </p:cNvPr>
            <p:cNvSpPr/>
            <p:nvPr/>
          </p:nvSpPr>
          <p:spPr>
            <a:xfrm rot="18284277">
              <a:off x="4802297" y="185747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812BAC30-BE03-854B-A541-0915FD95A153}"/>
                </a:ext>
              </a:extLst>
            </p:cNvPr>
            <p:cNvSpPr/>
            <p:nvPr/>
          </p:nvSpPr>
          <p:spPr>
            <a:xfrm rot="18284277">
              <a:off x="5778691" y="309734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8E6C6ECA-5A87-6A42-9646-CBC0E87A2982}"/>
                </a:ext>
              </a:extLst>
            </p:cNvPr>
            <p:cNvSpPr/>
            <p:nvPr/>
          </p:nvSpPr>
          <p:spPr>
            <a:xfrm rot="15580009">
              <a:off x="5367371" y="484901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9CDDC3F9-E2CB-6147-9B61-F7EBC4129DFE}"/>
                </a:ext>
              </a:extLst>
            </p:cNvPr>
            <p:cNvSpPr/>
            <p:nvPr/>
          </p:nvSpPr>
          <p:spPr>
            <a:xfrm rot="15580009">
              <a:off x="5258883" y="-26542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C06837DD-6625-5041-A82F-BB3E3AD45008}"/>
                </a:ext>
              </a:extLst>
            </p:cNvPr>
            <p:cNvSpPr/>
            <p:nvPr/>
          </p:nvSpPr>
          <p:spPr>
            <a:xfrm rot="15580009">
              <a:off x="6785465" y="-57538"/>
              <a:ext cx="396875" cy="89295"/>
            </a:xfrm>
            <a:prstGeom prst="rect">
              <a:avLst/>
            </a:prstGeom>
            <a:solidFill>
              <a:srgbClr val="05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3686C2FF-AD75-BF41-A686-7C77795DF8F4}"/>
                </a:ext>
              </a:extLst>
            </p:cNvPr>
            <p:cNvSpPr/>
            <p:nvPr/>
          </p:nvSpPr>
          <p:spPr>
            <a:xfrm rot="15580009">
              <a:off x="9079214" y="81946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BD54B572-0E13-4F40-9217-049C04EC4317}"/>
                </a:ext>
              </a:extLst>
            </p:cNvPr>
            <p:cNvSpPr/>
            <p:nvPr/>
          </p:nvSpPr>
          <p:spPr>
            <a:xfrm rot="15580009">
              <a:off x="9241947" y="818116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798C47F1-B742-4043-B2F0-292BFB73D911}"/>
                </a:ext>
              </a:extLst>
            </p:cNvPr>
            <p:cNvSpPr/>
            <p:nvPr/>
          </p:nvSpPr>
          <p:spPr>
            <a:xfrm rot="13012714">
              <a:off x="8807994" y="-88540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E9DAAE24-DC60-6B4B-AE64-5B7D981999E4}"/>
                </a:ext>
              </a:extLst>
            </p:cNvPr>
            <p:cNvSpPr/>
            <p:nvPr/>
          </p:nvSpPr>
          <p:spPr>
            <a:xfrm rot="13012714">
              <a:off x="9381431" y="322165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7C360588-715F-9B4B-924E-3E8DE6BCE48A}"/>
                </a:ext>
              </a:extLst>
            </p:cNvPr>
            <p:cNvSpPr/>
            <p:nvPr/>
          </p:nvSpPr>
          <p:spPr>
            <a:xfrm rot="13012714">
              <a:off x="9970367" y="709624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A406EFD2-2CF5-4D49-8B9A-7150830CD3AD}"/>
                </a:ext>
              </a:extLst>
            </p:cNvPr>
            <p:cNvSpPr/>
            <p:nvPr/>
          </p:nvSpPr>
          <p:spPr>
            <a:xfrm rot="18284277">
              <a:off x="10203457" y="394975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7A343B0D-69A2-0741-910F-09E231A4F204}"/>
                </a:ext>
              </a:extLst>
            </p:cNvPr>
            <p:cNvSpPr/>
            <p:nvPr/>
          </p:nvSpPr>
          <p:spPr>
            <a:xfrm rot="15580009">
              <a:off x="10613547" y="66448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A0943A40-8B6E-F341-9F33-77351B327DC4}"/>
                </a:ext>
              </a:extLst>
            </p:cNvPr>
            <p:cNvSpPr/>
            <p:nvPr/>
          </p:nvSpPr>
          <p:spPr>
            <a:xfrm rot="15580009">
              <a:off x="10776279" y="810366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33645887-B6A3-0843-99EB-10FCC149AC9A}"/>
                </a:ext>
              </a:extLst>
            </p:cNvPr>
            <p:cNvSpPr/>
            <p:nvPr/>
          </p:nvSpPr>
          <p:spPr>
            <a:xfrm rot="18284277">
              <a:off x="11668048" y="952914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D339C1C7-69D6-5D45-B308-8390D3CFE1A5}"/>
                </a:ext>
              </a:extLst>
            </p:cNvPr>
            <p:cNvSpPr/>
            <p:nvPr/>
          </p:nvSpPr>
          <p:spPr>
            <a:xfrm rot="18284277">
              <a:off x="12032258" y="394974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81E26065-7124-7C41-9951-199091DFC55F}"/>
                </a:ext>
              </a:extLst>
            </p:cNvPr>
            <p:cNvSpPr/>
            <p:nvPr/>
          </p:nvSpPr>
          <p:spPr>
            <a:xfrm rot="20562521">
              <a:off x="11840298" y="676440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7817A045-EE83-CB47-8D6F-BC5122A95ACA}"/>
                </a:ext>
              </a:extLst>
            </p:cNvPr>
            <p:cNvSpPr/>
            <p:nvPr/>
          </p:nvSpPr>
          <p:spPr>
            <a:xfrm rot="20562521">
              <a:off x="11778305" y="2226271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432D80B0-07D3-A942-8294-D826D2780972}"/>
                </a:ext>
              </a:extLst>
            </p:cNvPr>
            <p:cNvSpPr/>
            <p:nvPr/>
          </p:nvSpPr>
          <p:spPr>
            <a:xfrm rot="13012714">
              <a:off x="11572200" y="3609711"/>
              <a:ext cx="396875" cy="89295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hthoek 45">
              <a:extLst>
                <a:ext uri="{FF2B5EF4-FFF2-40B4-BE49-F238E27FC236}">
                  <a16:creationId xmlns:a16="http://schemas.microsoft.com/office/drawing/2014/main" id="{F14A1499-552E-7740-8ECC-D37741C87F76}"/>
                </a:ext>
              </a:extLst>
            </p:cNvPr>
            <p:cNvSpPr/>
            <p:nvPr/>
          </p:nvSpPr>
          <p:spPr>
            <a:xfrm rot="13012714">
              <a:off x="11517956" y="1718918"/>
              <a:ext cx="396875" cy="89295"/>
            </a:xfrm>
            <a:prstGeom prst="rect">
              <a:avLst/>
            </a:prstGeom>
            <a:solidFill>
              <a:srgbClr val="05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9" name="Afgeronde rechthoek 58"/>
          <p:cNvSpPr/>
          <p:nvPr/>
        </p:nvSpPr>
        <p:spPr>
          <a:xfrm>
            <a:off x="32459" y="3238078"/>
            <a:ext cx="2894494" cy="3528482"/>
          </a:xfrm>
          <a:prstGeom prst="roundRect">
            <a:avLst/>
          </a:prstGeom>
          <a:noFill/>
          <a:ln>
            <a:solidFill>
              <a:srgbClr val="05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Afgeronde rechthoek 59"/>
          <p:cNvSpPr/>
          <p:nvPr/>
        </p:nvSpPr>
        <p:spPr>
          <a:xfrm>
            <a:off x="3125137" y="2703715"/>
            <a:ext cx="2796457" cy="4062845"/>
          </a:xfrm>
          <a:prstGeom prst="roundRect">
            <a:avLst/>
          </a:prstGeom>
          <a:noFill/>
          <a:ln>
            <a:solidFill>
              <a:srgbClr val="05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Afgeronde rechthoek 60"/>
          <p:cNvSpPr/>
          <p:nvPr/>
        </p:nvSpPr>
        <p:spPr>
          <a:xfrm>
            <a:off x="6066307" y="3046706"/>
            <a:ext cx="2771556" cy="3719854"/>
          </a:xfrm>
          <a:prstGeom prst="roundRect">
            <a:avLst/>
          </a:prstGeom>
          <a:noFill/>
          <a:ln>
            <a:solidFill>
              <a:srgbClr val="05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62" name="Afgeronde rechthoek 61"/>
          <p:cNvSpPr/>
          <p:nvPr/>
        </p:nvSpPr>
        <p:spPr>
          <a:xfrm>
            <a:off x="9130277" y="2681076"/>
            <a:ext cx="2736527" cy="4085483"/>
          </a:xfrm>
          <a:prstGeom prst="roundRect">
            <a:avLst/>
          </a:prstGeom>
          <a:noFill/>
          <a:ln>
            <a:solidFill>
              <a:srgbClr val="05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/>
          <p:cNvSpPr/>
          <p:nvPr/>
        </p:nvSpPr>
        <p:spPr>
          <a:xfrm>
            <a:off x="106057" y="227148"/>
            <a:ext cx="1183589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nl-NL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Stel </a:t>
            </a:r>
            <a:r>
              <a:rPr lang="nl-NL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zelf een </a:t>
            </a:r>
            <a:r>
              <a:rPr lang="nl-NL" sz="32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loopbaanpad</a:t>
            </a:r>
            <a:r>
              <a:rPr lang="nl-NL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nl-NL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samen</a:t>
            </a:r>
            <a:endParaRPr lang="nl-N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70" name="Afbeelding 69">
            <a:extLst>
              <a:ext uri="{FF2B5EF4-FFF2-40B4-BE49-F238E27FC236}">
                <a16:creationId xmlns:a16="http://schemas.microsoft.com/office/drawing/2014/main" id="{D2CBA9FD-DF3B-2F4C-89D4-F54500A291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86367" y="280685"/>
            <a:ext cx="1934927" cy="487083"/>
          </a:xfrm>
          <a:prstGeom prst="rect">
            <a:avLst/>
          </a:prstGeom>
        </p:spPr>
      </p:pic>
      <p:sp>
        <p:nvSpPr>
          <p:cNvPr id="57" name="Tekstvak 56"/>
          <p:cNvSpPr txBox="1"/>
          <p:nvPr/>
        </p:nvSpPr>
        <p:spPr>
          <a:xfrm>
            <a:off x="144055" y="3421258"/>
            <a:ext cx="28007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Corbel" panose="020B0503020204020204" pitchFamily="34" charset="0"/>
              </a:rPr>
              <a:t>K</a:t>
            </a:r>
            <a:r>
              <a:rPr lang="nl-NL" sz="1400" dirty="0" smtClean="0">
                <a:latin typeface="Corbel" panose="020B0503020204020204" pitchFamily="34" charset="0"/>
              </a:rPr>
              <a:t>opieer </a:t>
            </a:r>
            <a:r>
              <a:rPr lang="nl-NL" sz="1400" dirty="0" smtClean="0">
                <a:latin typeface="Corbel" panose="020B0503020204020204" pitchFamily="34" charset="0"/>
              </a:rPr>
              <a:t>en plak de </a:t>
            </a:r>
            <a:r>
              <a:rPr lang="nl-NL" sz="1400" dirty="0" err="1" smtClean="0">
                <a:latin typeface="Corbel" panose="020B0503020204020204" pitchFamily="34" charset="0"/>
              </a:rPr>
              <a:t>url</a:t>
            </a:r>
            <a:r>
              <a:rPr lang="nl-NL" sz="1400" dirty="0" smtClean="0">
                <a:latin typeface="Corbel" panose="020B0503020204020204" pitchFamily="34" charset="0"/>
              </a:rPr>
              <a:t>-linkjes uit de kennisbank van Platform Naar </a:t>
            </a:r>
            <a:r>
              <a:rPr lang="nl-NL" sz="1400" dirty="0" smtClean="0">
                <a:latin typeface="Corbel" panose="020B0503020204020204" pitchFamily="34" charset="0"/>
              </a:rPr>
              <a:t>Werk</a:t>
            </a:r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>
              <a:latin typeface="Corbel" panose="020B0503020204020204" pitchFamily="34" charset="0"/>
            </a:endParaRPr>
          </a:p>
        </p:txBody>
      </p:sp>
      <p:pic>
        <p:nvPicPr>
          <p:cNvPr id="72" name="DB3C8E39-7096-41AB-9DE2-B8E947B28BAB" descr="Untitled_Artwo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778" y="1645420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8FDBAB94-2AAD-4EB3-93BE-8C9BA253F35C" descr="Untitled_Artwor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932" y="1241077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11E45846-ED76-4745-AD63-E8CBCB985325" descr="Untitled_Artwork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95" y="1244057"/>
            <a:ext cx="2812315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5" name="Groep 74"/>
          <p:cNvGrpSpPr/>
          <p:nvPr/>
        </p:nvGrpSpPr>
        <p:grpSpPr>
          <a:xfrm>
            <a:off x="132488" y="1826326"/>
            <a:ext cx="2812316" cy="1440000"/>
            <a:chOff x="77681" y="1762741"/>
            <a:chExt cx="2812316" cy="1440000"/>
          </a:xfrm>
        </p:grpSpPr>
        <p:pic>
          <p:nvPicPr>
            <p:cNvPr id="76" name="6ADD1D7C-E1C3-442B-9181-03F6AD329FA4" descr="Untitled_Artwork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1" y="1762741"/>
              <a:ext cx="2812316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" name="Boog 76"/>
            <p:cNvSpPr/>
            <p:nvPr/>
          </p:nvSpPr>
          <p:spPr>
            <a:xfrm rot="2553618">
              <a:off x="1535017" y="2385635"/>
              <a:ext cx="220129" cy="237067"/>
            </a:xfrm>
            <a:prstGeom prst="arc">
              <a:avLst>
                <a:gd name="adj1" fmla="val 16199985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Boog 77"/>
            <p:cNvSpPr/>
            <p:nvPr/>
          </p:nvSpPr>
          <p:spPr>
            <a:xfrm rot="2553618" flipH="1" flipV="1">
              <a:off x="1065014" y="2350502"/>
              <a:ext cx="253646" cy="264475"/>
            </a:xfrm>
            <a:prstGeom prst="arc">
              <a:avLst>
                <a:gd name="adj1" fmla="val 16199985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0" name="Rechthoek 79"/>
          <p:cNvSpPr/>
          <p:nvPr/>
        </p:nvSpPr>
        <p:spPr>
          <a:xfrm>
            <a:off x="553098" y="2428640"/>
            <a:ext cx="1944139" cy="252435"/>
          </a:xfrm>
          <a:prstGeom prst="rect">
            <a:avLst/>
          </a:prstGeom>
          <a:solidFill>
            <a:srgbClr val="0A6DFF"/>
          </a:solidFill>
          <a:ln>
            <a:solidFill>
              <a:srgbClr val="0A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latin typeface="Corbel" panose="020B0503020204020204" pitchFamily="34" charset="0"/>
              </a:rPr>
              <a:t>o</a:t>
            </a:r>
            <a:r>
              <a:rPr lang="nl-NL" sz="1200" dirty="0" smtClean="0">
                <a:latin typeface="Corbel" panose="020B0503020204020204" pitchFamily="34" charset="0"/>
              </a:rPr>
              <a:t>ri</a:t>
            </a:r>
            <a:r>
              <a:rPr lang="nl-NL" sz="1200" dirty="0" smtClean="0">
                <a:latin typeface="Nitti Grotesk" panose="020B0503040202020003" pitchFamily="34" charset="0"/>
              </a:rPr>
              <a:t>ë</a:t>
            </a:r>
            <a:r>
              <a:rPr lang="nl-NL" sz="1200" dirty="0" smtClean="0">
                <a:latin typeface="Corbel" panose="020B0503020204020204" pitchFamily="34" charset="0"/>
              </a:rPr>
              <a:t>ntatiehulpmiddelen</a:t>
            </a:r>
            <a:endParaRPr lang="nl-NL" sz="1200" dirty="0">
              <a:latin typeface="Corbel" panose="020B0503020204020204" pitchFamily="34" charset="0"/>
            </a:endParaRPr>
          </a:p>
        </p:txBody>
      </p:sp>
      <p:sp>
        <p:nvSpPr>
          <p:cNvPr id="83" name="Rechthoek 82"/>
          <p:cNvSpPr/>
          <p:nvPr/>
        </p:nvSpPr>
        <p:spPr>
          <a:xfrm>
            <a:off x="3384671" y="1855352"/>
            <a:ext cx="2199157" cy="256370"/>
          </a:xfrm>
          <a:prstGeom prst="rect">
            <a:avLst/>
          </a:prstGeom>
          <a:solidFill>
            <a:srgbClr val="0A6DFF"/>
          </a:solidFill>
          <a:ln>
            <a:solidFill>
              <a:srgbClr val="0A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>
                <a:latin typeface="Corbel" panose="020B0503020204020204" pitchFamily="34" charset="0"/>
              </a:rPr>
              <a:t>(</a:t>
            </a:r>
            <a:r>
              <a:rPr lang="nl-NL" sz="1050" dirty="0" smtClean="0">
                <a:latin typeface="Corbel" panose="020B0503020204020204" pitchFamily="34" charset="0"/>
              </a:rPr>
              <a:t>om)scholingsmogelijkheden &amp; financieringsmogelijkheden</a:t>
            </a:r>
            <a:endParaRPr lang="nl-NL" sz="1050" dirty="0">
              <a:latin typeface="Corbel" panose="020B0503020204020204" pitchFamily="34" charset="0"/>
            </a:endParaRPr>
          </a:p>
        </p:txBody>
      </p:sp>
      <p:sp>
        <p:nvSpPr>
          <p:cNvPr id="84" name="Rechthoek 83"/>
          <p:cNvSpPr/>
          <p:nvPr/>
        </p:nvSpPr>
        <p:spPr>
          <a:xfrm>
            <a:off x="6468853" y="2262592"/>
            <a:ext cx="2178466" cy="275075"/>
          </a:xfrm>
          <a:prstGeom prst="rect">
            <a:avLst/>
          </a:prstGeom>
          <a:solidFill>
            <a:srgbClr val="0A6DFF"/>
          </a:solidFill>
          <a:ln>
            <a:solidFill>
              <a:srgbClr val="0A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latin typeface="Corbel" panose="020B0503020204020204" pitchFamily="34" charset="0"/>
              </a:rPr>
              <a:t>l</a:t>
            </a:r>
            <a:r>
              <a:rPr lang="nl-NL" sz="1200" dirty="0" smtClean="0">
                <a:latin typeface="Corbel" panose="020B0503020204020204" pitchFamily="34" charset="0"/>
              </a:rPr>
              <a:t>oopbaanbegeleiding &amp; financieringsmogelijkheden</a:t>
            </a:r>
            <a:endParaRPr lang="nl-NL" sz="1200" dirty="0">
              <a:latin typeface="Corbel" panose="020B0503020204020204" pitchFamily="34" charset="0"/>
            </a:endParaRPr>
          </a:p>
        </p:txBody>
      </p:sp>
      <p:sp>
        <p:nvSpPr>
          <p:cNvPr id="85" name="Rechthoek 84"/>
          <p:cNvSpPr/>
          <p:nvPr/>
        </p:nvSpPr>
        <p:spPr>
          <a:xfrm>
            <a:off x="9544762" y="1847251"/>
            <a:ext cx="1865075" cy="227651"/>
          </a:xfrm>
          <a:prstGeom prst="rect">
            <a:avLst/>
          </a:prstGeom>
          <a:solidFill>
            <a:srgbClr val="0A6DFF"/>
          </a:solidFill>
          <a:ln>
            <a:solidFill>
              <a:srgbClr val="0A6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>
                <a:solidFill>
                  <a:schemeClr val="bg1"/>
                </a:solidFill>
                <a:latin typeface="Corbel" panose="020B0503020204020204" pitchFamily="34" charset="0"/>
              </a:rPr>
              <a:t>vacatures</a:t>
            </a:r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3179649" y="2703715"/>
            <a:ext cx="28007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>
              <a:latin typeface="Corbel" panose="020B0503020204020204" pitchFamily="34" charset="0"/>
            </a:endParaRPr>
          </a:p>
          <a:p>
            <a:r>
              <a:rPr lang="nl-NL" sz="1400" dirty="0" smtClean="0">
                <a:latin typeface="Corbel" panose="020B0503020204020204" pitchFamily="34" charset="0"/>
              </a:rPr>
              <a:t>Kopieer </a:t>
            </a:r>
            <a:r>
              <a:rPr lang="nl-NL" sz="1400" dirty="0" smtClean="0">
                <a:latin typeface="Corbel" panose="020B0503020204020204" pitchFamily="34" charset="0"/>
              </a:rPr>
              <a:t>en plak de </a:t>
            </a:r>
            <a:r>
              <a:rPr lang="nl-NL" sz="1400" dirty="0" err="1" smtClean="0">
                <a:latin typeface="Corbel" panose="020B0503020204020204" pitchFamily="34" charset="0"/>
              </a:rPr>
              <a:t>url</a:t>
            </a:r>
            <a:r>
              <a:rPr lang="nl-NL" sz="1400" dirty="0" smtClean="0">
                <a:latin typeface="Corbel" panose="020B0503020204020204" pitchFamily="34" charset="0"/>
              </a:rPr>
              <a:t>-linkjes uit de kennisbank van Platform Naar </a:t>
            </a:r>
            <a:r>
              <a:rPr lang="nl-NL" sz="1400" dirty="0" smtClean="0">
                <a:latin typeface="Corbel" panose="020B0503020204020204" pitchFamily="34" charset="0"/>
              </a:rPr>
              <a:t>Werk</a:t>
            </a:r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>
              <a:latin typeface="Corbel" panose="020B0503020204020204" pitchFamily="34" charset="0"/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6157711" y="3121816"/>
            <a:ext cx="28007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>
              <a:latin typeface="Corbel" panose="020B0503020204020204" pitchFamily="34" charset="0"/>
            </a:endParaRPr>
          </a:p>
          <a:p>
            <a:r>
              <a:rPr lang="nl-NL" sz="1400" dirty="0" smtClean="0">
                <a:latin typeface="Corbel" panose="020B0503020204020204" pitchFamily="34" charset="0"/>
              </a:rPr>
              <a:t>Kopieer </a:t>
            </a:r>
            <a:r>
              <a:rPr lang="nl-NL" sz="1400" dirty="0" smtClean="0">
                <a:latin typeface="Corbel" panose="020B0503020204020204" pitchFamily="34" charset="0"/>
              </a:rPr>
              <a:t>en plak de </a:t>
            </a:r>
            <a:r>
              <a:rPr lang="nl-NL" sz="1400" dirty="0" err="1" smtClean="0">
                <a:latin typeface="Corbel" panose="020B0503020204020204" pitchFamily="34" charset="0"/>
              </a:rPr>
              <a:t>url</a:t>
            </a:r>
            <a:r>
              <a:rPr lang="nl-NL" sz="1400" dirty="0" smtClean="0">
                <a:latin typeface="Corbel" panose="020B0503020204020204" pitchFamily="34" charset="0"/>
              </a:rPr>
              <a:t>-linkjes uit de kennisbank van Platform Naar </a:t>
            </a:r>
            <a:r>
              <a:rPr lang="nl-NL" sz="1400" dirty="0" smtClean="0">
                <a:latin typeface="Corbel" panose="020B0503020204020204" pitchFamily="34" charset="0"/>
              </a:rPr>
              <a:t>Werk</a:t>
            </a:r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>
              <a:latin typeface="Corbel" panose="020B0503020204020204" pitchFamily="34" charset="0"/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9175993" y="2746417"/>
            <a:ext cx="28007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>
              <a:latin typeface="Corbel" panose="020B0503020204020204" pitchFamily="34" charset="0"/>
            </a:endParaRPr>
          </a:p>
          <a:p>
            <a:r>
              <a:rPr lang="nl-NL" sz="1400" dirty="0" smtClean="0">
                <a:latin typeface="Corbel" panose="020B0503020204020204" pitchFamily="34" charset="0"/>
              </a:rPr>
              <a:t>Kopieer </a:t>
            </a:r>
            <a:r>
              <a:rPr lang="nl-NL" sz="1400" dirty="0" smtClean="0">
                <a:latin typeface="Corbel" panose="020B0503020204020204" pitchFamily="34" charset="0"/>
              </a:rPr>
              <a:t>en plak de </a:t>
            </a:r>
            <a:r>
              <a:rPr lang="nl-NL" sz="1400" dirty="0" err="1" smtClean="0">
                <a:latin typeface="Corbel" panose="020B0503020204020204" pitchFamily="34" charset="0"/>
              </a:rPr>
              <a:t>url</a:t>
            </a:r>
            <a:r>
              <a:rPr lang="nl-NL" sz="1400" dirty="0" smtClean="0">
                <a:latin typeface="Corbel" panose="020B0503020204020204" pitchFamily="34" charset="0"/>
              </a:rPr>
              <a:t>-linkjes uit de kennisbank van Platform Naar </a:t>
            </a:r>
            <a:r>
              <a:rPr lang="nl-NL" sz="1400" dirty="0" smtClean="0">
                <a:latin typeface="Corbel" panose="020B0503020204020204" pitchFamily="34" charset="0"/>
              </a:rPr>
              <a:t>Werk</a:t>
            </a:r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 smtClean="0">
              <a:latin typeface="Corbel" panose="020B0503020204020204" pitchFamily="34" charset="0"/>
            </a:endParaRPr>
          </a:p>
          <a:p>
            <a:endParaRPr lang="nl-N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0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Breedbeeld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Nitti Grotesk</vt:lpstr>
      <vt:lpstr>Kantoorthema</vt:lpstr>
      <vt:lpstr>PowerPoint-presentatie</vt:lpstr>
    </vt:vector>
  </TitlesOfParts>
  <Company>CAOP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 Davelaar</dc:creator>
  <cp:lastModifiedBy>Kim Davelaar</cp:lastModifiedBy>
  <cp:revision>4</cp:revision>
  <dcterms:created xsi:type="dcterms:W3CDTF">2024-10-22T12:17:15Z</dcterms:created>
  <dcterms:modified xsi:type="dcterms:W3CDTF">2024-10-22T12:19:02Z</dcterms:modified>
</cp:coreProperties>
</file>